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61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88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6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19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65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6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6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8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20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36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1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ACBAF-CF3B-4253-A4FB-1BF3290552F3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532E-4378-49DD-9F91-C9722FAC48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6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64" y="1185325"/>
            <a:ext cx="6505848" cy="53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5" y="365125"/>
            <a:ext cx="9239794" cy="6156015"/>
          </a:xfrm>
        </p:spPr>
      </p:pic>
    </p:spTree>
    <p:extLst>
      <p:ext uri="{BB962C8B-B14F-4D97-AF65-F5344CB8AC3E}">
        <p14:creationId xmlns:p14="http://schemas.microsoft.com/office/powerpoint/2010/main" val="275647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64" y="365125"/>
            <a:ext cx="8043672" cy="6199071"/>
          </a:xfrm>
        </p:spPr>
      </p:pic>
    </p:spTree>
    <p:extLst>
      <p:ext uri="{BB962C8B-B14F-4D97-AF65-F5344CB8AC3E}">
        <p14:creationId xmlns:p14="http://schemas.microsoft.com/office/powerpoint/2010/main" val="284102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03" y="365125"/>
            <a:ext cx="7920885" cy="5932775"/>
          </a:xfrm>
        </p:spPr>
      </p:pic>
    </p:spTree>
    <p:extLst>
      <p:ext uri="{BB962C8B-B14F-4D97-AF65-F5344CB8AC3E}">
        <p14:creationId xmlns:p14="http://schemas.microsoft.com/office/powerpoint/2010/main" val="353334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46" y="365125"/>
            <a:ext cx="9233508" cy="6163367"/>
          </a:xfrm>
        </p:spPr>
      </p:pic>
    </p:spTree>
    <p:extLst>
      <p:ext uri="{BB962C8B-B14F-4D97-AF65-F5344CB8AC3E}">
        <p14:creationId xmlns:p14="http://schemas.microsoft.com/office/powerpoint/2010/main" val="198669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37" y="304164"/>
            <a:ext cx="8453846" cy="6340385"/>
          </a:xfrm>
        </p:spPr>
      </p:pic>
    </p:spTree>
    <p:extLst>
      <p:ext uri="{BB962C8B-B14F-4D97-AF65-F5344CB8AC3E}">
        <p14:creationId xmlns:p14="http://schemas.microsoft.com/office/powerpoint/2010/main" val="54490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42881"/>
            <a:ext cx="7985760" cy="61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1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13" y="477308"/>
            <a:ext cx="9050381" cy="6031885"/>
          </a:xfrm>
        </p:spPr>
      </p:pic>
    </p:spTree>
    <p:extLst>
      <p:ext uri="{BB962C8B-B14F-4D97-AF65-F5344CB8AC3E}">
        <p14:creationId xmlns:p14="http://schemas.microsoft.com/office/powerpoint/2010/main" val="322731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2" descr="Afbeeldingsresultaat voor pimpelmees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227" y="438703"/>
            <a:ext cx="8236131" cy="61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850" y="243468"/>
            <a:ext cx="9502361" cy="6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Afbeeldingsresultaat voor roodborstj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5" y="365125"/>
            <a:ext cx="8152312" cy="6114234"/>
          </a:xfrm>
        </p:spPr>
      </p:pic>
    </p:spTree>
    <p:extLst>
      <p:ext uri="{BB962C8B-B14F-4D97-AF65-F5344CB8AC3E}">
        <p14:creationId xmlns:p14="http://schemas.microsoft.com/office/powerpoint/2010/main" val="237226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0" y="217066"/>
            <a:ext cx="10184675" cy="5959411"/>
          </a:xfrm>
        </p:spPr>
      </p:pic>
    </p:spTree>
    <p:extLst>
      <p:ext uri="{BB962C8B-B14F-4D97-AF65-F5344CB8AC3E}">
        <p14:creationId xmlns:p14="http://schemas.microsoft.com/office/powerpoint/2010/main" val="349086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2" y="274025"/>
            <a:ext cx="9507550" cy="633836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2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" y="297249"/>
            <a:ext cx="9282248" cy="6188165"/>
          </a:xfrm>
        </p:spPr>
      </p:pic>
    </p:spTree>
    <p:extLst>
      <p:ext uri="{BB962C8B-B14F-4D97-AF65-F5344CB8AC3E}">
        <p14:creationId xmlns:p14="http://schemas.microsoft.com/office/powerpoint/2010/main" val="24540792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Rene Kempers</dc:creator>
  <cp:lastModifiedBy>Janien Zissler</cp:lastModifiedBy>
  <cp:revision>3</cp:revision>
  <dcterms:created xsi:type="dcterms:W3CDTF">2018-03-12T09:00:09Z</dcterms:created>
  <dcterms:modified xsi:type="dcterms:W3CDTF">2019-05-16T12:20:36Z</dcterms:modified>
</cp:coreProperties>
</file>